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1"/>
  </p:notesMasterIdLst>
  <p:sldIdLst>
    <p:sldId id="358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3BDF7-F3AF-4175-BB82-49D3998033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0D99A-B184-4795-B39B-D8F117A07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7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359B-7D75-4734-B7D1-6B948EBFB34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0E01E-C512-4901-8862-F0BEA49C6B4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50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555D8-DDAD-4CB7-A3EB-D1C6E3AC474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9685E-916D-4646-8F73-912E4AEE16A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6453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CF65-2997-43D4-A3CA-6B73AA7EE97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D0C25-93B5-4C97-B699-C48FDBD1BF9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193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04956-BB6E-4024-8E6E-C5A5BFCC28CC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AE57C-AD5E-4504-9CF7-4D9756C020D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6096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5218A-42D4-4AA4-97BC-6F505C2E1ABA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133768-ACF9-4E4D-ACF3-81189B3307A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40199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303D9-56C4-4C59-8B34-2880139717C1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9A64F-FC7B-4C88-BB3B-4A859A1A287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906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A97EA-ECEE-4375-8CC6-8A19C61AD9E8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4A60D2-73FE-46CB-A3FD-15C3C4390BA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059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FDC32-B93B-499F-A468-C517171C7260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1DFD6-E03C-4013-A754-1FECEAA2744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128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AB8C5-9CCD-49BC-9591-E23638A6433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3B927-CCDF-4EA4-9723-7B1CF8A98A7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220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D56E6-CA01-4F35-B73A-2ECEF9E4C6E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3A18A-4092-4D62-9EBE-DF2B1AFA28B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0948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411FA-B63F-4563-9C63-1822B4F5074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32626-FFD6-4F59-8C29-4A25849E524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8103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0532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fld id="{E2320E7F-A7F0-474A-B93C-8AD517E0592A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50533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0534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D3036B9B-5072-4BA1-BE9D-F2A35BCA941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6071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-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-96" charset="2"/>
        <a:buChar char="v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-96" charset="2"/>
        <a:buChar char="v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-96" charset="2"/>
        <a:buChar char="v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-96" charset="2"/>
        <a:buChar char="v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0" y="294543"/>
            <a:ext cx="9007475" cy="928688"/>
          </a:xfrm>
        </p:spPr>
        <p:txBody>
          <a:bodyPr/>
          <a:lstStyle/>
          <a:p>
            <a:r>
              <a:rPr lang="en-US" altLang="en-US" sz="6000" dirty="0">
                <a:latin typeface="Mistral" panose="03090702030407020403" pitchFamily="66" charset="0"/>
              </a:rPr>
              <a:t>God I Look to You </a:t>
            </a:r>
            <a:r>
              <a:rPr lang="ja-JP" altLang="en-US" sz="6000" dirty="0">
                <a:latin typeface="Mistral" panose="03090702030407020403" pitchFamily="66" charset="0"/>
              </a:rPr>
              <a:t>主我仰望你</a:t>
            </a:r>
            <a:endParaRPr lang="en-US" altLang="en-US" sz="6000" dirty="0">
              <a:latin typeface="Mistral" panose="03090702030407020403" pitchFamily="66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0892" y="1653199"/>
            <a:ext cx="82296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God I look to You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I won’t be overwhelmed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Give me vision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To see things like You do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主我仰望你 我全然信靠你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賜我異象 能看見你心意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endParaRPr lang="en-US" altLang="en-US" sz="44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35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296865"/>
            <a:ext cx="82296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God I look to You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You’re where my help comes from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Give me wisdom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You know just what to do</a:t>
            </a:r>
          </a:p>
        </p:txBody>
      </p:sp>
      <p:sp>
        <p:nvSpPr>
          <p:cNvPr id="2" name="Rectangle 1"/>
          <p:cNvSpPr/>
          <p:nvPr/>
        </p:nvSpPr>
        <p:spPr>
          <a:xfrm>
            <a:off x="851878" y="2967335"/>
            <a:ext cx="67681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FFFFFF"/>
                </a:solidFill>
              </a:rPr>
              <a:t>主我仰望你 我幫助來自你</a:t>
            </a:r>
            <a:br>
              <a:rPr lang="zh-TW" altLang="en-US" sz="4400" dirty="0">
                <a:solidFill>
                  <a:srgbClr val="FFFFFF"/>
                </a:solidFill>
              </a:rPr>
            </a:br>
            <a:r>
              <a:rPr lang="zh-TW" altLang="en-US" sz="4400" dirty="0">
                <a:solidFill>
                  <a:srgbClr val="FFFFFF"/>
                </a:solidFill>
              </a:rPr>
              <a:t>賜我智慧 凡事都在你手裡</a:t>
            </a:r>
          </a:p>
          <a:p>
            <a:r>
              <a:rPr lang="zh-TW" altLang="en-US" sz="4400" dirty="0">
                <a:solidFill>
                  <a:srgbClr val="FFFFFF"/>
                </a:solidFill>
              </a:rPr>
              <a:t>                        </a:t>
            </a:r>
            <a:endParaRPr lang="en-US" altLang="zh-TW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00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71231" y="1023695"/>
            <a:ext cx="82296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Chorus: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I will love You Lord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My strength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I will love You Lord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My shield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我的力量我愛你 我的盾牌我愛你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endParaRPr lang="en-US" altLang="en-US" sz="44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546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4585" y="320311"/>
            <a:ext cx="9046308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I will love You Lord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My rock forever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All my days I will love You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God</a:t>
            </a:r>
          </a:p>
        </p:txBody>
      </p:sp>
      <p:sp>
        <p:nvSpPr>
          <p:cNvPr id="2" name="Rectangle 1"/>
          <p:cNvSpPr/>
          <p:nvPr/>
        </p:nvSpPr>
        <p:spPr>
          <a:xfrm>
            <a:off x="976922" y="3144912"/>
            <a:ext cx="76668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FFFFFF"/>
                </a:solidFill>
              </a:rPr>
              <a:t>我的磐石我愛你 從永遠到永遠</a:t>
            </a:r>
            <a:br>
              <a:rPr lang="zh-TW" altLang="en-US" sz="4400" dirty="0">
                <a:solidFill>
                  <a:srgbClr val="FFFFFF"/>
                </a:solidFill>
              </a:rPr>
            </a:br>
            <a:r>
              <a:rPr lang="zh-TW" altLang="en-US" sz="4400" dirty="0">
                <a:solidFill>
                  <a:srgbClr val="FFFFFF"/>
                </a:solidFill>
              </a:rPr>
              <a:t>我要愛你主</a:t>
            </a: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52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296864"/>
            <a:ext cx="82296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 our God reigns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 our God reigns</a:t>
            </a:r>
            <a:endParaRPr lang="en-US" altLang="en-US" sz="36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 our God reigns</a:t>
            </a:r>
            <a:endParaRPr lang="en-US" altLang="en-US" sz="36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Forever all my days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哈利路亞神掌權 哈利路亞神掌權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哈利路亞神掌權 從永遠到永遠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哈利路亞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96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296865"/>
            <a:ext cx="82296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God I look to You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You’re where my help comes from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Give me wisdom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>
                <a:solidFill>
                  <a:srgbClr val="FFFFFF"/>
                </a:solidFill>
                <a:latin typeface="Arial Rounded MT Bold" panose="020F0704030504030204" pitchFamily="34" charset="0"/>
              </a:rPr>
              <a:t>You know just what to do</a:t>
            </a:r>
          </a:p>
        </p:txBody>
      </p:sp>
      <p:sp>
        <p:nvSpPr>
          <p:cNvPr id="2" name="Rectangle 1"/>
          <p:cNvSpPr/>
          <p:nvPr/>
        </p:nvSpPr>
        <p:spPr>
          <a:xfrm>
            <a:off x="851878" y="2967335"/>
            <a:ext cx="67681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主我仰望你 我幫助來自你</a:t>
            </a:r>
            <a:br>
              <a:rPr lang="zh-TW" altLang="en-US" sz="4400" dirty="0">
                <a:solidFill>
                  <a:srgbClr val="FFFFFF"/>
                </a:solidFill>
              </a:rPr>
            </a:br>
            <a:r>
              <a:rPr lang="zh-TW" altLang="en-US" sz="4400" dirty="0">
                <a:solidFill>
                  <a:srgbClr val="FFFFFF"/>
                </a:solidFill>
              </a:rPr>
              <a:t>賜我智慧 凡事都在你手裡</a:t>
            </a:r>
          </a:p>
          <a:p>
            <a:pPr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                        </a:t>
            </a:r>
            <a:endParaRPr lang="en-US" altLang="zh-TW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742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71231" y="1023695"/>
            <a:ext cx="822960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Chorus: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I will love You Lord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My strength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I will love You Lord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My shield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我的力量我愛你 我的盾牌我愛你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endParaRPr lang="en-US" altLang="en-US" sz="44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07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4585" y="320311"/>
            <a:ext cx="9046308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I will love You Lord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My rock forever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All my days I will love You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God</a:t>
            </a:r>
          </a:p>
        </p:txBody>
      </p:sp>
      <p:sp>
        <p:nvSpPr>
          <p:cNvPr id="2" name="Rectangle 1"/>
          <p:cNvSpPr/>
          <p:nvPr/>
        </p:nvSpPr>
        <p:spPr>
          <a:xfrm>
            <a:off x="976922" y="3144912"/>
            <a:ext cx="76668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4400" dirty="0">
                <a:solidFill>
                  <a:srgbClr val="FFFFFF"/>
                </a:solidFill>
              </a:rPr>
              <a:t>我的磐石我愛你 從永遠到永遠</a:t>
            </a:r>
            <a:br>
              <a:rPr lang="zh-TW" altLang="en-US" sz="4400" dirty="0">
                <a:solidFill>
                  <a:srgbClr val="FFFFFF"/>
                </a:solidFill>
              </a:rPr>
            </a:br>
            <a:r>
              <a:rPr lang="zh-TW" altLang="en-US" sz="4400" dirty="0">
                <a:solidFill>
                  <a:srgbClr val="FFFFFF"/>
                </a:solidFill>
              </a:rPr>
              <a:t>我要愛你主</a:t>
            </a: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69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296864"/>
            <a:ext cx="82296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 our God reigns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 our God reigns</a:t>
            </a:r>
            <a:endParaRPr lang="en-US" altLang="en-US" sz="36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 our God reigns</a:t>
            </a:r>
            <a:endParaRPr lang="en-US" altLang="en-US" sz="36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Forever all my days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Hallelujah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哈利路亞神掌權 哈利路亞神掌權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哈利路亞神掌權 從永遠到永遠</a:t>
            </a:r>
            <a:b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</a:br>
            <a:r>
              <a:rPr lang="zh-TW" altLang="en-US" sz="4400" dirty="0">
                <a:solidFill>
                  <a:srgbClr val="FFFFFF"/>
                </a:solidFill>
                <a:latin typeface="Arial Rounded MT Bold" panose="020F0704030504030204" pitchFamily="34" charset="0"/>
                <a:cs typeface="Times" panose="02020603050405020304" pitchFamily="18" charset="0"/>
              </a:rPr>
              <a:t>哈利路亞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solidFill>
                <a:srgbClr val="FFFFFF"/>
              </a:solidFill>
              <a:latin typeface="Arial Rounded MT Bold" panose="020F070403050403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201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cean">
  <a:themeElements>
    <a:clrScheme name="4_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4_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281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PGothic</vt:lpstr>
      <vt:lpstr>MS PGothic</vt:lpstr>
      <vt:lpstr>Arial</vt:lpstr>
      <vt:lpstr>Arial Rounded MT Bold</vt:lpstr>
      <vt:lpstr>Calibri</vt:lpstr>
      <vt:lpstr>Mistral</vt:lpstr>
      <vt:lpstr>Tahoma</vt:lpstr>
      <vt:lpstr>Times</vt:lpstr>
      <vt:lpstr>Wingdings</vt:lpstr>
      <vt:lpstr>4_Ocean</vt:lpstr>
      <vt:lpstr>God I Look to You 主我仰望你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43</cp:revision>
  <dcterms:created xsi:type="dcterms:W3CDTF">2018-11-02T01:23:26Z</dcterms:created>
  <dcterms:modified xsi:type="dcterms:W3CDTF">2018-12-03T02:06:55Z</dcterms:modified>
</cp:coreProperties>
</file>